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2" r:id="rId2"/>
  </p:sldMasterIdLst>
  <p:notesMasterIdLst>
    <p:notesMasterId r:id="rId19"/>
  </p:notesMasterIdLst>
  <p:handoutMasterIdLst>
    <p:handoutMasterId r:id="rId20"/>
  </p:handoutMasterIdLst>
  <p:sldIdLst>
    <p:sldId id="288" r:id="rId3"/>
    <p:sldId id="329" r:id="rId4"/>
    <p:sldId id="317" r:id="rId5"/>
    <p:sldId id="305" r:id="rId6"/>
    <p:sldId id="312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6FF33"/>
    <a:srgbClr val="3399FF"/>
    <a:srgbClr val="9900CC"/>
    <a:srgbClr val="990099"/>
    <a:srgbClr val="FF66FF"/>
    <a:srgbClr val="FF66CC"/>
    <a:srgbClr val="FFCC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60"/>
  </p:normalViewPr>
  <p:slideViewPr>
    <p:cSldViewPr>
      <p:cViewPr>
        <p:scale>
          <a:sx n="66" d="100"/>
          <a:sy n="66" d="100"/>
        </p:scale>
        <p:origin x="-16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A528568-EC67-42C3-B6C8-F43CF2D0EF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0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0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454A7A-450F-4250-A5E8-000F2F646B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FB0FB-0214-4F7A-B4FB-45D38389801A}" type="slidenum">
              <a:rPr lang="ru-RU"/>
              <a:pPr/>
              <a:t>1</a:t>
            </a:fld>
            <a:endParaRPr lang="ru-RU"/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C5C00-861E-4522-A1BD-B554F5190459}" type="slidenum">
              <a:rPr lang="ru-RU"/>
              <a:pPr/>
              <a:t>10</a:t>
            </a:fld>
            <a:endParaRPr lang="ru-RU"/>
          </a:p>
        </p:txBody>
      </p:sp>
      <p:sp>
        <p:nvSpPr>
          <p:cNvPr id="281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B994-6CE3-4026-AC3E-4C286568C105}" type="slidenum">
              <a:rPr lang="ru-RU"/>
              <a:pPr/>
              <a:t>11</a:t>
            </a:fld>
            <a:endParaRPr lang="ru-RU"/>
          </a:p>
        </p:txBody>
      </p:sp>
      <p:sp>
        <p:nvSpPr>
          <p:cNvPr id="282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55D63-62E7-4800-BEC9-19B03688B2B3}" type="slidenum">
              <a:rPr lang="ru-RU"/>
              <a:pPr/>
              <a:t>12</a:t>
            </a:fld>
            <a:endParaRPr lang="ru-RU"/>
          </a:p>
        </p:txBody>
      </p:sp>
      <p:sp>
        <p:nvSpPr>
          <p:cNvPr id="283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3E81B-8906-49E8-902F-131CFF00B5D0}" type="slidenum">
              <a:rPr lang="ru-RU"/>
              <a:pPr/>
              <a:t>13</a:t>
            </a:fld>
            <a:endParaRPr lang="ru-RU"/>
          </a:p>
        </p:txBody>
      </p:sp>
      <p:sp>
        <p:nvSpPr>
          <p:cNvPr id="2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D362E-6E59-40D0-9D0A-AACF717EDEEE}" type="slidenum">
              <a:rPr lang="ru-RU"/>
              <a:pPr/>
              <a:t>14</a:t>
            </a:fld>
            <a:endParaRPr lang="ru-RU"/>
          </a:p>
        </p:txBody>
      </p:sp>
      <p:sp>
        <p:nvSpPr>
          <p:cNvPr id="28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1F269-5CCF-44BC-BAA5-806D29ED5787}" type="slidenum">
              <a:rPr lang="ru-RU"/>
              <a:pPr/>
              <a:t>15</a:t>
            </a:fld>
            <a:endParaRPr lang="ru-RU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2B53C-A8ED-4510-B825-A7EB1C37AEC5}" type="slidenum">
              <a:rPr lang="ru-RU"/>
              <a:pPr/>
              <a:t>16</a:t>
            </a:fld>
            <a:endParaRPr lang="ru-RU"/>
          </a:p>
        </p:txBody>
      </p:sp>
      <p:sp>
        <p:nvSpPr>
          <p:cNvPr id="28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A6A83-D482-4F22-84F1-22FFC45D6B54}" type="slidenum">
              <a:rPr lang="ru-RU"/>
              <a:pPr/>
              <a:t>2</a:t>
            </a:fld>
            <a:endParaRPr lang="ru-RU"/>
          </a:p>
        </p:txBody>
      </p:sp>
      <p:sp>
        <p:nvSpPr>
          <p:cNvPr id="27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258CF-48E1-4409-A441-54068B5D1555}" type="slidenum">
              <a:rPr lang="ru-RU"/>
              <a:pPr/>
              <a:t>3</a:t>
            </a:fld>
            <a:endParaRPr lang="ru-RU"/>
          </a:p>
        </p:txBody>
      </p:sp>
      <p:sp>
        <p:nvSpPr>
          <p:cNvPr id="274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95765-E5AD-494E-911D-01B75DDE5BC3}" type="slidenum">
              <a:rPr lang="ru-RU"/>
              <a:pPr/>
              <a:t>4</a:t>
            </a:fld>
            <a:endParaRPr lang="ru-RU"/>
          </a:p>
        </p:txBody>
      </p:sp>
      <p:sp>
        <p:nvSpPr>
          <p:cNvPr id="275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6E4E3-87A7-4BB7-88AB-9637722CF568}" type="slidenum">
              <a:rPr lang="ru-RU"/>
              <a:pPr/>
              <a:t>5</a:t>
            </a:fld>
            <a:endParaRPr lang="ru-RU"/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A10E5-8F72-47CF-B8F8-B40A72D4DE15}" type="slidenum">
              <a:rPr lang="ru-RU"/>
              <a:pPr/>
              <a:t>6</a:t>
            </a:fld>
            <a:endParaRPr lang="ru-RU"/>
          </a:p>
        </p:txBody>
      </p:sp>
      <p:sp>
        <p:nvSpPr>
          <p:cNvPr id="277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FD02A-00B1-446F-9D59-58E6D16EB27C}" type="slidenum">
              <a:rPr lang="ru-RU"/>
              <a:pPr/>
              <a:t>7</a:t>
            </a:fld>
            <a:endParaRPr lang="ru-RU"/>
          </a:p>
        </p:txBody>
      </p:sp>
      <p:sp>
        <p:nvSpPr>
          <p:cNvPr id="278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722B4-6060-4D36-9B58-E0CC63318A9B}" type="slidenum">
              <a:rPr lang="ru-RU"/>
              <a:pPr/>
              <a:t>8</a:t>
            </a:fld>
            <a:endParaRPr lang="ru-RU"/>
          </a:p>
        </p:txBody>
      </p:sp>
      <p:sp>
        <p:nvSpPr>
          <p:cNvPr id="279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783A9-BE2D-439F-90A8-67A4875EDF9E}" type="slidenum">
              <a:rPr lang="ru-RU"/>
              <a:pPr/>
              <a:t>9</a:t>
            </a:fld>
            <a:endParaRPr lang="ru-RU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22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838E87-9F74-4D3A-9497-676ACD6142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2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22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22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22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BEFD3-6DFE-455C-AB7C-13CCA5C7D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EFCEE-CAE7-4485-989E-552B1BFE7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263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63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63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63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63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6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63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63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976EFB-E6C5-425A-A1C5-00F417E48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6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6" grpId="0"/>
      <p:bldP spid="2263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63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2870-C01E-424C-8DC0-CAF43F0842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62FF-8BA5-4956-8CB8-CA9B6A6FA2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1D63-5C9C-4E6A-8ECE-7F41B8AA8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7079A-DCA1-4BE3-B481-3E7D08F0D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4B13C-6F1A-438E-9D6B-F3D9A5FE4F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50824-85ED-4687-94C5-2598577D3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A65B5-BE09-4ED7-8B76-B3C7AD698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13A5-48BF-41D8-BA46-C899DD186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F42D0-0D9B-4D3A-8E9E-F7E987A20A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E686B-13C0-45F5-8A93-5426EF5387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F5B2F-9618-424E-A137-D168ADE060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8E9BA2-EB79-43C1-8319-570280366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DADBB8-C2C3-405C-9A00-61D5A7786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4DD6D4-2F87-4680-99FF-20EC2B5586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6E7873-8913-4192-ACEC-BA034FC48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31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3785-7C04-4A03-9A42-E33F3FE73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090A0-9FBD-4AA0-8A02-5A530C962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29981-E936-4019-A381-E950BD97D5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3E480-9566-49CF-A5B9-40FE994EB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02A6-A417-44E6-A848-9CA6AB91BD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6EC27-70F2-45EF-AD69-0F0CF137E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44186-C4D8-4C35-9998-FB6818279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8A6EC78-C1FC-4A59-9DDE-0474283831C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1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1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1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1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1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1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2252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2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2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2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2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6379D832-FFCF-4988-B674-48905FDC93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ransition advClick="0" advTm="331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/>
      <p:bldP spid="22529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529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529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529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529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52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Ennio_Morricone_-_&#1050;&#1083;&#1072;&#1089;&#1089;&#1080;&#1095;&#1077;&#1089;&#1082;&#1072;&#1103;_&#1084;&#1091;&#1079;&#1099;&#1082;&#1072;__&#1080;&#1079;_&#1082;&#1080;&#1085;&#1086;&#1092;&#1080;&#1083;&#1100;&#1084;&#1072;_&#1055;&#1088;&#1086;&#1092;&#1077;&#1089;&#1089;&#1080;&#1086;&#1085;&#1072;&#1083;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2232025" y="1052513"/>
            <a:ext cx="5267325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Презентация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"Мой любимый воспитатель"</a:t>
            </a:r>
          </a:p>
          <a:p>
            <a:pPr algn="ctr"/>
            <a:endParaRPr lang="ru-RU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Воспитанника МДОУ д/с № 5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подготовительной группы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"Красная шапочка"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Крюкова Артёма</a:t>
            </a:r>
          </a:p>
        </p:txBody>
      </p:sp>
      <p:pic>
        <p:nvPicPr>
          <p:cNvPr id="87054" name="Ennio_Morricone_-_Классическая_музыка__из_кинофильма_Профессионал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385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7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4"/>
                </p:tgtEl>
              </p:cMediaNode>
            </p:audio>
          </p:childTnLst>
        </p:cTn>
      </p:par>
    </p:tnLst>
    <p:bldLst>
      <p:bldP spid="870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68300"/>
            <a:ext cx="7772400" cy="198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i="1"/>
              <a:t>   Лариса Ивановна часто водит нас на экскурсии. Мы посещаем многие интересные места. Были у памятников, посещали библиотеки, музей, церковь, ходили в школу. Из этих походов мы узнаём очень много нового и интересного.</a:t>
            </a:r>
          </a:p>
        </p:txBody>
      </p:sp>
      <p:pic>
        <p:nvPicPr>
          <p:cNvPr id="247819" name="Picture 11" descr="P10800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276475"/>
            <a:ext cx="2752725" cy="2065338"/>
          </a:xfrm>
          <a:prstGeom prst="rect">
            <a:avLst/>
          </a:prstGeom>
          <a:noFill/>
        </p:spPr>
      </p:pic>
      <p:pic>
        <p:nvPicPr>
          <p:cNvPr id="247820" name="Picture 12" descr="P10800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3429000"/>
            <a:ext cx="2860675" cy="2144713"/>
          </a:xfrm>
          <a:prstGeom prst="rect">
            <a:avLst/>
          </a:prstGeom>
          <a:noFill/>
        </p:spPr>
      </p:pic>
      <p:pic>
        <p:nvPicPr>
          <p:cNvPr id="247821" name="Picture 13" descr="P125017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4545013"/>
            <a:ext cx="2843212" cy="21320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2015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68300"/>
            <a:ext cx="7772400" cy="2160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i="1"/>
              <a:t>    Мы очень любим Ларису Ивановну, гордимся ею и уважаем её. Но любим её не только мы, но и наши родители, которые тоже хотят рассказать о ней.</a:t>
            </a:r>
          </a:p>
        </p:txBody>
      </p:sp>
      <p:pic>
        <p:nvPicPr>
          <p:cNvPr id="249860" name="Picture 4" descr="P12501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1736725"/>
            <a:ext cx="6445250" cy="436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414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576263" y="5021263"/>
            <a:ext cx="7793037" cy="1836737"/>
          </a:xfrm>
        </p:spPr>
        <p:txBody>
          <a:bodyPr/>
          <a:lstStyle/>
          <a:p>
            <a:r>
              <a:rPr lang="ru-RU" sz="2400" b="1" i="1">
                <a:solidFill>
                  <a:srgbClr val="FF66CC"/>
                </a:solidFill>
              </a:rPr>
              <a:t>Наш ребёнок, Крюков Артём</a:t>
            </a:r>
            <a:r>
              <a:rPr lang="en-US" sz="2400" b="1" i="1">
                <a:solidFill>
                  <a:srgbClr val="FF66CC"/>
                </a:solidFill>
              </a:rPr>
              <a:t>, </a:t>
            </a:r>
            <a:r>
              <a:rPr lang="ru-RU" sz="2400" b="1" i="1">
                <a:solidFill>
                  <a:srgbClr val="FF66CC"/>
                </a:solidFill>
              </a:rPr>
              <a:t>вот уже пять лет посещает детский сад. Всё проведённое время пролетело так незаметно, что мы с трудом представляем, как будем жить без нашего детского сада, так как в следующем году мы пойдем в школу. Артём с большим желанием ходит в детский сад, а это большая заслуга нашего любимого воспитателя, Емиковой Ларисы Ивановны.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17713"/>
            <a:ext cx="3810000" cy="4114800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ru-RU" sz="2800">
                <a:solidFill>
                  <a:srgbClr val="000000"/>
                </a:solidFill>
              </a:rPr>
              <a:t>   </a:t>
            </a:r>
            <a:endParaRPr lang="ru-RU" sz="280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27578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692150"/>
            <a:ext cx="4073525" cy="518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i="1"/>
              <a:t>    Лариса Ивановна привлекает нас, родителей, к активному участию в развитии наших детей, а также создаёт творческое пространство для игрового и делового общения между нами. Она проводит увлекательные родительские собрания, что позволяет не только наладить эмоциональный контакт с родителями, но и улучшает детско – взрослые отношения.</a:t>
            </a:r>
          </a:p>
        </p:txBody>
      </p:sp>
      <p:pic>
        <p:nvPicPr>
          <p:cNvPr id="253956" name="Picture 4" descr="P12401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3375"/>
            <a:ext cx="4176713" cy="3106738"/>
          </a:xfrm>
          <a:prstGeom prst="rect">
            <a:avLst/>
          </a:prstGeom>
          <a:noFill/>
        </p:spPr>
      </p:pic>
      <p:pic>
        <p:nvPicPr>
          <p:cNvPr id="253957" name="Picture 5" descr="P12401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0438"/>
            <a:ext cx="4213225" cy="3160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3309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5000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287338" y="1052513"/>
            <a:ext cx="3960812" cy="2135187"/>
          </a:xfrm>
        </p:spPr>
        <p:txBody>
          <a:bodyPr/>
          <a:lstStyle/>
          <a:p>
            <a:r>
              <a:rPr lang="ru-RU" sz="2000" i="1">
                <a:solidFill>
                  <a:schemeClr val="tx1"/>
                </a:solidFill>
              </a:rPr>
              <a:t>Лариса Ивановна проводит собрания в игровой, занимательной форме </a:t>
            </a:r>
            <a:r>
              <a:rPr lang="en-US" sz="2000" i="1">
                <a:solidFill>
                  <a:schemeClr val="tx1"/>
                </a:solidFill>
              </a:rPr>
              <a:t/>
            </a:r>
            <a:br>
              <a:rPr lang="en-US" sz="2000" i="1">
                <a:solidFill>
                  <a:schemeClr val="tx1"/>
                </a:solidFill>
              </a:rPr>
            </a:br>
            <a:r>
              <a:rPr lang="ru-RU" sz="2000" i="1">
                <a:solidFill>
                  <a:schemeClr val="tx1"/>
                </a:solidFill>
              </a:rPr>
              <a:t>(это посиделки, спортивный досуг, различные путешествия).</a:t>
            </a:r>
            <a:r>
              <a:rPr lang="en-US" sz="4800" i="1"/>
              <a:t/>
            </a:r>
            <a:br>
              <a:rPr lang="en-US" sz="4800" i="1"/>
            </a:br>
            <a:endParaRPr lang="ru-RU" sz="4800" i="1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4400550"/>
            <a:ext cx="3810000" cy="2203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i="1"/>
              <a:t>    По возможности мы оказываем помощь в проведении собраний: исполняем песни, читаем стихи, рассказываем детям истории. </a:t>
            </a:r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2168525"/>
            <a:ext cx="3133725" cy="2147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338" y="4508500"/>
            <a:ext cx="3095625" cy="2073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333375"/>
            <a:ext cx="3024188" cy="2070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custDataLst>
      <p:tags r:id="rId1"/>
    </p:custDataLst>
  </p:cSld>
  <p:clrMapOvr>
    <a:masterClrMapping/>
  </p:clrMapOvr>
  <p:transition advClick="0" advTm="2220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512763"/>
            <a:ext cx="4032250" cy="5437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    И мы, и дети очень довольны, как Лариса Ивановна создаёт атмосферу праздника, или домашнего уюта, по - семейному совместного общения или учебной деятельностью, выполнением заданий в паре. Мы имеем возможность не только поиграть, пошутить, делом заняться, но и наблюдать своего ребёнка в деятельности, видеть его успехи и проблемы и вовремя прийти на помощь, что-то подкорректировать, а потом дома повторить что-то понравившееся или новое, полученное на наших встречах.</a:t>
            </a:r>
          </a:p>
        </p:txBody>
      </p:sp>
      <p:pic>
        <p:nvPicPr>
          <p:cNvPr id="256004" name="Picture 4" descr="P12501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6575" y="368300"/>
            <a:ext cx="2411413" cy="1809750"/>
          </a:xfrm>
          <a:prstGeom prst="rect">
            <a:avLst/>
          </a:prstGeom>
          <a:noFill/>
        </p:spPr>
      </p:pic>
      <p:pic>
        <p:nvPicPr>
          <p:cNvPr id="256005" name="Picture 5" descr="P12601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2276475"/>
            <a:ext cx="2484437" cy="1865313"/>
          </a:xfrm>
          <a:prstGeom prst="rect">
            <a:avLst/>
          </a:prstGeom>
          <a:noFill/>
        </p:spPr>
      </p:pic>
      <p:pic>
        <p:nvPicPr>
          <p:cNvPr id="256006" name="Picture 6" descr="P12601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16575" y="4260850"/>
            <a:ext cx="2447925" cy="18351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3723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41550"/>
            <a:ext cx="7772400" cy="2592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    </a:t>
            </a:r>
            <a:r>
              <a:rPr lang="ru-RU" sz="2400" b="1" i="1">
                <a:solidFill>
                  <a:schemeClr val="bg1"/>
                </a:solidFill>
              </a:rPr>
              <a:t>Нам бы хотелось выразить благодарность нашему воспитателю. Лариса Ивановна – очень добрый, ответственный человек, который воспитывает наших детей именно по призванию, и это замечают как дети, так и их родители.   Мы очень Вас любим и ценим! </a:t>
            </a:r>
          </a:p>
          <a:p>
            <a:endParaRPr lang="ru-RU" sz="2400" b="1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1"/>
                </a:solidFill>
              </a:rPr>
              <a:t>                                                  Семья Крюковых.</a:t>
            </a:r>
          </a:p>
        </p:txBody>
      </p:sp>
    </p:spTree>
    <p:custDataLst>
      <p:tags r:id="rId1"/>
    </p:custDataLst>
  </p:cSld>
  <p:clrMapOvr>
    <a:masterClrMapping/>
  </p:clrMapOvr>
  <p:transition advClick="0" advTm="76376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00">
                <a:gamma/>
                <a:shade val="55294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0" y="728663"/>
            <a:ext cx="3575050" cy="56515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Меня зовут Крюков Артём.                  Мне шесть лет.            Я очень люблю смотреть мультфильмы, играть в компьютерные игры. Так же мне очень нравится, когда мне читают интересные книжки. </a:t>
            </a: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238" y="260350"/>
            <a:ext cx="4113212" cy="6138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custDataLst>
      <p:tags r:id="rId1"/>
    </p:custDataLst>
  </p:cSld>
  <p:clrMapOvr>
    <a:masterClrMapping/>
  </p:clrMapOvr>
  <p:transition advTm="1596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952625"/>
            <a:ext cx="8229600" cy="2773363"/>
          </a:xfrm>
        </p:spPr>
        <p:txBody>
          <a:bodyPr/>
          <a:lstStyle/>
          <a:p>
            <a:pPr lvl="1">
              <a:buFont typeface="Tahoma" pitchFamily="34" charset="0"/>
              <a:buNone/>
            </a:pPr>
            <a:r>
              <a:rPr lang="ru-RU" sz="3200" b="1">
                <a:solidFill>
                  <a:srgbClr val="FFFF00"/>
                </a:solidFill>
              </a:rPr>
              <a:t>	</a:t>
            </a:r>
            <a:r>
              <a:rPr lang="ru-RU" sz="3200" b="1" i="1">
                <a:solidFill>
                  <a:schemeClr val="hlink"/>
                </a:solidFill>
              </a:rPr>
              <a:t>Мне  бы очень хотелось поведать, что есть такое замечательное место, как  МДОУ  детский сад   № 5 с. Арзгир, под руководством Снитко Любови Гавриловны</a:t>
            </a:r>
            <a:r>
              <a:rPr lang="en-US" sz="3200" b="1" i="1">
                <a:solidFill>
                  <a:schemeClr val="hlink"/>
                </a:solidFill>
              </a:rPr>
              <a:t>.</a:t>
            </a:r>
            <a:endParaRPr lang="ru-RU" sz="3200" b="1" i="1">
              <a:solidFill>
                <a:schemeClr val="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171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11638" y="873125"/>
            <a:ext cx="4608512" cy="5005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    Группа, которую я посещаю называется «Красная шапочка». Здесь работает  самый мой любимый воспитатель,  Емикова Лариса Ивановна.                Лариса Ивановна – это замечательный педагог, создавший для нас сказку, в которой мы чувствуем себя главными героями, способными победить все невзгоды, встречающиеся у нас на пути. Мы очень привязаны к  Ларисе Ивановне, так как все минутки заняты: интересными играми, занятиями, каждый день мы познаём что – то новое для себя о нашем окружающем мире, учимся дружить, и любить ближнего.</a:t>
            </a:r>
          </a:p>
        </p:txBody>
      </p:sp>
      <p:pic>
        <p:nvPicPr>
          <p:cNvPr id="162824" name="Picture 8" descr="02_1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765175"/>
            <a:ext cx="3673475" cy="50752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3734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30" name="Rectangle 46"/>
          <p:cNvSpPr>
            <a:spLocks noGrp="1" noChangeArrowheads="1"/>
          </p:cNvSpPr>
          <p:nvPr>
            <p:ph type="title"/>
          </p:nvPr>
        </p:nvSpPr>
        <p:spPr>
          <a:xfrm>
            <a:off x="576263" y="214313"/>
            <a:ext cx="4103687" cy="1090612"/>
          </a:xfrm>
        </p:spPr>
        <p:txBody>
          <a:bodyPr/>
          <a:lstStyle/>
          <a:p>
            <a:r>
              <a:rPr lang="ru-RU" sz="2200" i="1"/>
              <a:t>Ларисе Ивановне я хочу посвятить стихотворение:</a:t>
            </a:r>
          </a:p>
        </p:txBody>
      </p:sp>
      <p:sp>
        <p:nvSpPr>
          <p:cNvPr id="195628" name="Rectangle 4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260350"/>
            <a:ext cx="4465637" cy="6200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/>
              <a:t>     Добра, наивна как ребёнок,           В душе – артист и жизнелюб,  Детей берёт почти с пелёнок,  По жизни бережно ведёт   Светла душой, не унывает,   Она, конечно, оптимист             И если Лара роль играет,       Все думают: «Какой артист»  Поплакать можно ей в   жилетку» -                        Чужую тайну сохранит.          Вся наша жизнь – игра в рулетку,                            Вопрос – ответ, быть иль не быть?                                      На все вопросы Лариса Ивановна                            Ответ детишкам может дать      А прессу быстро как читает,  Она как фильм «Хочу всё знать»</a:t>
            </a:r>
          </a:p>
        </p:txBody>
      </p:sp>
      <p:pic>
        <p:nvPicPr>
          <p:cNvPr id="195629" name="Picture 45" descr="P12401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338" y="1733550"/>
            <a:ext cx="4429125" cy="3962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4312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1025525"/>
            <a:ext cx="3276600" cy="5832475"/>
          </a:xfrm>
        </p:spPr>
        <p:txBody>
          <a:bodyPr/>
          <a:lstStyle/>
          <a:p>
            <a:r>
              <a:rPr lang="ru-RU" sz="2200" i="1"/>
              <a:t>Лариса Ивановна у нас на все руки мастерица. В группе создала чудесные уголки, в которых мы всегда можем найти себе занятия по душе. Здесь и парикмахерская, и магазин, уголок творчества, книжный уголок, уголок природы и много других интересных уголков.</a:t>
            </a:r>
          </a:p>
        </p:txBody>
      </p:sp>
      <p:pic>
        <p:nvPicPr>
          <p:cNvPr id="231435" name="Picture 11" descr="P12301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981075"/>
            <a:ext cx="2735263" cy="2051050"/>
          </a:xfrm>
          <a:prstGeom prst="rect">
            <a:avLst/>
          </a:prstGeom>
          <a:noFill/>
        </p:spPr>
      </p:pic>
      <p:pic>
        <p:nvPicPr>
          <p:cNvPr id="231436" name="Picture 12" descr="P12301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1016000"/>
            <a:ext cx="2752725" cy="2063750"/>
          </a:xfrm>
          <a:prstGeom prst="rect">
            <a:avLst/>
          </a:prstGeom>
          <a:noFill/>
        </p:spPr>
      </p:pic>
      <p:pic>
        <p:nvPicPr>
          <p:cNvPr id="231437" name="Picture 13" descr="P12301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933825"/>
            <a:ext cx="2736850" cy="2052638"/>
          </a:xfrm>
          <a:prstGeom prst="rect">
            <a:avLst/>
          </a:prstGeom>
          <a:noFill/>
        </p:spPr>
      </p:pic>
      <p:pic>
        <p:nvPicPr>
          <p:cNvPr id="231438" name="Picture 14" descr="P12301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3933825"/>
            <a:ext cx="2608262" cy="20272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2499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5000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105150"/>
            <a:ext cx="3810000" cy="30273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    Но самое интересное- это театр. Лариса Ивановна руководит театром «Теремок». Мы участвуем в различных постановках, представлениях, которые показываем на праздниках, на  родительских собраниях.</a:t>
            </a:r>
          </a:p>
          <a:p>
            <a:pPr>
              <a:lnSpc>
                <a:spcPct val="80000"/>
              </a:lnSpc>
            </a:pPr>
            <a:endParaRPr lang="ru-RU" sz="2000" i="1"/>
          </a:p>
        </p:txBody>
      </p:sp>
      <p:sp>
        <p:nvSpPr>
          <p:cNvPr id="23656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476250"/>
            <a:ext cx="3810000" cy="26289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</a:t>
            </a:r>
            <a:r>
              <a:rPr lang="ru-RU" sz="2000" i="1"/>
              <a:t>У нас есть пальчиковый театр, театр на ложках, театр на кружках и др. Реквизиты для нашего театра Лариса Ивановна оформляет сама. Она рисует, вяжет, шьёт. Благодаря её таланту и творчеству мы имеем такое чудо.</a:t>
            </a:r>
          </a:p>
        </p:txBody>
      </p:sp>
      <p:pic>
        <p:nvPicPr>
          <p:cNvPr id="236561" name="Picture 17" descr="P12301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238" y="368300"/>
            <a:ext cx="3636962" cy="2727325"/>
          </a:xfrm>
          <a:prstGeom prst="rect">
            <a:avLst/>
          </a:prstGeom>
          <a:noFill/>
        </p:spPr>
      </p:pic>
      <p:pic>
        <p:nvPicPr>
          <p:cNvPr id="236562" name="Picture 18" descr="P12301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3681413"/>
            <a:ext cx="3527425" cy="26463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3309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>
                <a:gamma/>
                <a:shade val="46275"/>
                <a:invGamma/>
              </a:srgb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296863"/>
            <a:ext cx="3810000" cy="26273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/>
              <a:t>     Педагогу по театру «Спасибо» скажем мы не раз,                             Ведь Лариса Ивановна     Учила артистизму нас.   Вся жизнь – игра –            И все мы в ней актёры.     И вот пришла пора Распределить нам роли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333375"/>
            <a:ext cx="3810000" cy="27003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/>
              <a:t>    Кто будет царь Кощей,          А кто Иванушка – дурак? Ведь сказка нам не жизнь, Здесь всё не так            Всё, роли розданы,            В театре тишина,           Все по местам –                И началась игра.</a:t>
            </a:r>
          </a:p>
        </p:txBody>
      </p:sp>
      <p:pic>
        <p:nvPicPr>
          <p:cNvPr id="240647" name="Picture 7" descr="P12601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338" y="3536950"/>
            <a:ext cx="3976687" cy="2982913"/>
          </a:xfrm>
          <a:prstGeom prst="rect">
            <a:avLst/>
          </a:prstGeom>
          <a:noFill/>
        </p:spPr>
      </p:pic>
      <p:pic>
        <p:nvPicPr>
          <p:cNvPr id="240648" name="Picture 8" descr="DSC026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536950"/>
            <a:ext cx="4032250" cy="30241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3353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6" name="Picture 8" descr="P123013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3238" y="333375"/>
            <a:ext cx="2641600" cy="1981200"/>
          </a:xfrm>
          <a:noFill/>
          <a:ln/>
        </p:spPr>
      </p:pic>
      <p:pic>
        <p:nvPicPr>
          <p:cNvPr id="242697" name="Picture 9" descr="P123014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276600" y="2420938"/>
            <a:ext cx="2641600" cy="1981200"/>
          </a:xfrm>
          <a:noFill/>
          <a:ln/>
        </p:spPr>
      </p:pic>
      <p:sp>
        <p:nvSpPr>
          <p:cNvPr id="24269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4545013"/>
            <a:ext cx="8101012" cy="1404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i="1"/>
              <a:t>    Лариса Ивановна оформила очень красивую игровую площадку. Мы помогаем ей поддерживать там порядок и чистоту. Поливаем цветы, ухаживаем за огородом.</a:t>
            </a:r>
            <a:r>
              <a:rPr lang="ru-RU" sz="2800" i="1"/>
              <a:t> </a:t>
            </a:r>
            <a:r>
              <a:rPr lang="ru-RU" sz="2000" i="1"/>
              <a:t>Нам очень нравится играть и работать на нашей площадке.</a:t>
            </a:r>
          </a:p>
        </p:txBody>
      </p:sp>
      <p:pic>
        <p:nvPicPr>
          <p:cNvPr id="242698" name="Picture 10" descr="P12301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03913" y="225425"/>
            <a:ext cx="2789237" cy="2092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25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9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3|1.3|17.9|1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6|1.3"/>
</p:tagLst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Designs\Crayons.pot</Template>
  <TotalTime>1663</TotalTime>
  <Words>852</Words>
  <Application>Microsoft Office PowerPoint</Application>
  <PresentationFormat>Экран (4:3)</PresentationFormat>
  <Paragraphs>46</Paragraphs>
  <Slides>16</Slides>
  <Notes>16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Tahoma</vt:lpstr>
      <vt:lpstr>Wingdings</vt:lpstr>
      <vt:lpstr>Monotype Corsiva</vt:lpstr>
      <vt:lpstr>Impact</vt:lpstr>
      <vt:lpstr>Океан</vt:lpstr>
      <vt:lpstr>Палитра</vt:lpstr>
      <vt:lpstr>Слайд 1</vt:lpstr>
      <vt:lpstr>Слайд 2</vt:lpstr>
      <vt:lpstr>Слайд 3</vt:lpstr>
      <vt:lpstr>Слайд 4</vt:lpstr>
      <vt:lpstr>Ларисе Ивановне я хочу посвятить стихотворение:</vt:lpstr>
      <vt:lpstr>Слайд 6</vt:lpstr>
      <vt:lpstr>Слайд 7</vt:lpstr>
      <vt:lpstr>Слайд 8</vt:lpstr>
      <vt:lpstr>Слайд 9</vt:lpstr>
      <vt:lpstr>Слайд 10</vt:lpstr>
      <vt:lpstr>Слайд 11</vt:lpstr>
      <vt:lpstr>Наш ребёнок, Крюков Артём, вот уже пять лет посещает детский сад. Всё проведённое время пролетело так незаметно, что мы с трудом представляем, как будем жить без нашего детского сада, так как в следующем году мы пойдем в школу. Артём с большим желанием ходит в детский сад, а это большая заслуга нашего любимого воспитателя, Емиковой Ларисы Ивановны.</vt:lpstr>
      <vt:lpstr>Слайд 13</vt:lpstr>
      <vt:lpstr>Лариса Ивановна проводит собрания в игровой, занимательной форме  (это посиделки, спортивный досуг, различные путешествия).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Александр</cp:lastModifiedBy>
  <cp:revision>132</cp:revision>
  <dcterms:created xsi:type="dcterms:W3CDTF">2005-11-14T16:31:36Z</dcterms:created>
  <dcterms:modified xsi:type="dcterms:W3CDTF">2017-07-10T06:25:08Z</dcterms:modified>
</cp:coreProperties>
</file>